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443F-0C62-4BBA-B83A-2F0C65C9F5A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F9BE17-596C-4DE3-85C1-869E9F023983}">
      <dgm:prSet/>
      <dgm:spPr/>
      <dgm:t>
        <a:bodyPr/>
        <a:lstStyle/>
        <a:p>
          <a:r>
            <a:rPr lang="en-US"/>
            <a:t>At 6:00pm</a:t>
          </a:r>
        </a:p>
      </dgm:t>
    </dgm:pt>
    <dgm:pt modelId="{30979603-BAE8-4617-B7C7-F88F1EB7EA02}" type="parTrans" cxnId="{C577E7F1-2971-4D73-8E98-8473A399FDA2}">
      <dgm:prSet/>
      <dgm:spPr/>
      <dgm:t>
        <a:bodyPr/>
        <a:lstStyle/>
        <a:p>
          <a:endParaRPr lang="en-US"/>
        </a:p>
      </dgm:t>
    </dgm:pt>
    <dgm:pt modelId="{4E426F88-5284-4A56-A1F9-3AC4101F1CAA}" type="sibTrans" cxnId="{C577E7F1-2971-4D73-8E98-8473A399FDA2}">
      <dgm:prSet/>
      <dgm:spPr/>
      <dgm:t>
        <a:bodyPr/>
        <a:lstStyle/>
        <a:p>
          <a:endParaRPr lang="en-US"/>
        </a:p>
      </dgm:t>
    </dgm:pt>
    <dgm:pt modelId="{D220ACEE-6440-4D90-9F04-01E8667C8162}">
      <dgm:prSet/>
      <dgm:spPr/>
      <dgm:t>
        <a:bodyPr/>
        <a:lstStyle/>
        <a:p>
          <a:r>
            <a:rPr lang="en-US"/>
            <a:t>At 7:00am</a:t>
          </a:r>
        </a:p>
      </dgm:t>
    </dgm:pt>
    <dgm:pt modelId="{7AF5E07E-AED0-4B8F-AC02-83A907E88022}" type="parTrans" cxnId="{AEABD812-7D6E-4031-9CDD-F6133A061C6D}">
      <dgm:prSet/>
      <dgm:spPr/>
      <dgm:t>
        <a:bodyPr/>
        <a:lstStyle/>
        <a:p>
          <a:endParaRPr lang="en-US"/>
        </a:p>
      </dgm:t>
    </dgm:pt>
    <dgm:pt modelId="{8BA36AE1-838A-4A2B-83EA-B27F875BFE98}" type="sibTrans" cxnId="{AEABD812-7D6E-4031-9CDD-F6133A061C6D}">
      <dgm:prSet/>
      <dgm:spPr/>
      <dgm:t>
        <a:bodyPr/>
        <a:lstStyle/>
        <a:p>
          <a:endParaRPr lang="en-US"/>
        </a:p>
      </dgm:t>
    </dgm:pt>
    <dgm:pt modelId="{2E020D36-87AA-4EAD-9B2F-B97A256C2314}">
      <dgm:prSet/>
      <dgm:spPr/>
      <dgm:t>
        <a:bodyPr/>
        <a:lstStyle/>
        <a:p>
          <a:r>
            <a:rPr lang="en-US"/>
            <a:t>At 3:00pm</a:t>
          </a:r>
        </a:p>
      </dgm:t>
    </dgm:pt>
    <dgm:pt modelId="{3102681C-7EA9-494D-9198-58B0A8CF8D99}" type="parTrans" cxnId="{35BFD21C-E570-4DCA-8851-715890D87E1B}">
      <dgm:prSet/>
      <dgm:spPr/>
      <dgm:t>
        <a:bodyPr/>
        <a:lstStyle/>
        <a:p>
          <a:endParaRPr lang="en-US"/>
        </a:p>
      </dgm:t>
    </dgm:pt>
    <dgm:pt modelId="{76257D41-3088-4CA9-8C02-95EA18851B16}" type="sibTrans" cxnId="{35BFD21C-E570-4DCA-8851-715890D87E1B}">
      <dgm:prSet/>
      <dgm:spPr/>
      <dgm:t>
        <a:bodyPr/>
        <a:lstStyle/>
        <a:p>
          <a:endParaRPr lang="en-US"/>
        </a:p>
      </dgm:t>
    </dgm:pt>
    <dgm:pt modelId="{92493D6F-B322-4361-A54C-E6980D29F895}" type="pres">
      <dgm:prSet presAssocID="{7D5C443F-0C62-4BBA-B83A-2F0C65C9F5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3E8AED-034C-4C89-9DB8-D537B563314D}" type="pres">
      <dgm:prSet presAssocID="{9AF9BE17-596C-4DE3-85C1-869E9F023983}" presName="hierRoot1" presStyleCnt="0"/>
      <dgm:spPr/>
    </dgm:pt>
    <dgm:pt modelId="{BDCBD605-17A5-4AB2-AEBA-E0EBFEF12434}" type="pres">
      <dgm:prSet presAssocID="{9AF9BE17-596C-4DE3-85C1-869E9F023983}" presName="composite" presStyleCnt="0"/>
      <dgm:spPr/>
    </dgm:pt>
    <dgm:pt modelId="{F81EC630-45DD-46DC-ABFD-DD3AEFB636D2}" type="pres">
      <dgm:prSet presAssocID="{9AF9BE17-596C-4DE3-85C1-869E9F023983}" presName="background" presStyleLbl="node0" presStyleIdx="0" presStyleCnt="3"/>
      <dgm:spPr/>
    </dgm:pt>
    <dgm:pt modelId="{986FFAD5-D337-4FCE-B48D-4747ABC414EB}" type="pres">
      <dgm:prSet presAssocID="{9AF9BE17-596C-4DE3-85C1-869E9F023983}" presName="text" presStyleLbl="fgAcc0" presStyleIdx="0" presStyleCnt="3">
        <dgm:presLayoutVars>
          <dgm:chPref val="3"/>
        </dgm:presLayoutVars>
      </dgm:prSet>
      <dgm:spPr/>
    </dgm:pt>
    <dgm:pt modelId="{1AA26833-847E-41E2-B20D-9FDAEC39B214}" type="pres">
      <dgm:prSet presAssocID="{9AF9BE17-596C-4DE3-85C1-869E9F023983}" presName="hierChild2" presStyleCnt="0"/>
      <dgm:spPr/>
    </dgm:pt>
    <dgm:pt modelId="{4E92CC42-5445-4C8F-A77A-E8B720A9B6B0}" type="pres">
      <dgm:prSet presAssocID="{D220ACEE-6440-4D90-9F04-01E8667C8162}" presName="hierRoot1" presStyleCnt="0"/>
      <dgm:spPr/>
    </dgm:pt>
    <dgm:pt modelId="{C4551CF4-9797-4CE2-986F-56FD298D3FE1}" type="pres">
      <dgm:prSet presAssocID="{D220ACEE-6440-4D90-9F04-01E8667C8162}" presName="composite" presStyleCnt="0"/>
      <dgm:spPr/>
    </dgm:pt>
    <dgm:pt modelId="{6C7DF755-8F9A-42F0-9C7B-2FD1FD39CE86}" type="pres">
      <dgm:prSet presAssocID="{D220ACEE-6440-4D90-9F04-01E8667C8162}" presName="background" presStyleLbl="node0" presStyleIdx="1" presStyleCnt="3"/>
      <dgm:spPr/>
    </dgm:pt>
    <dgm:pt modelId="{5DBD91D4-CBD3-4BAF-9E5B-E0FA90CC18CA}" type="pres">
      <dgm:prSet presAssocID="{D220ACEE-6440-4D90-9F04-01E8667C8162}" presName="text" presStyleLbl="fgAcc0" presStyleIdx="1" presStyleCnt="3">
        <dgm:presLayoutVars>
          <dgm:chPref val="3"/>
        </dgm:presLayoutVars>
      </dgm:prSet>
      <dgm:spPr/>
    </dgm:pt>
    <dgm:pt modelId="{8AEDB5C8-CEAF-41F5-9A3C-252399AE23EE}" type="pres">
      <dgm:prSet presAssocID="{D220ACEE-6440-4D90-9F04-01E8667C8162}" presName="hierChild2" presStyleCnt="0"/>
      <dgm:spPr/>
    </dgm:pt>
    <dgm:pt modelId="{C657A70D-2633-4A1B-AE0A-4D3FA9043B0F}" type="pres">
      <dgm:prSet presAssocID="{2E020D36-87AA-4EAD-9B2F-B97A256C2314}" presName="hierRoot1" presStyleCnt="0"/>
      <dgm:spPr/>
    </dgm:pt>
    <dgm:pt modelId="{5A90247D-3139-46FB-924C-B32F5B51F76F}" type="pres">
      <dgm:prSet presAssocID="{2E020D36-87AA-4EAD-9B2F-B97A256C2314}" presName="composite" presStyleCnt="0"/>
      <dgm:spPr/>
    </dgm:pt>
    <dgm:pt modelId="{798F6CC2-3890-45E8-970E-DEDB9C38E02B}" type="pres">
      <dgm:prSet presAssocID="{2E020D36-87AA-4EAD-9B2F-B97A256C2314}" presName="background" presStyleLbl="node0" presStyleIdx="2" presStyleCnt="3"/>
      <dgm:spPr/>
    </dgm:pt>
    <dgm:pt modelId="{B9E89CB2-741E-4E79-BCA5-352196353E0D}" type="pres">
      <dgm:prSet presAssocID="{2E020D36-87AA-4EAD-9B2F-B97A256C2314}" presName="text" presStyleLbl="fgAcc0" presStyleIdx="2" presStyleCnt="3">
        <dgm:presLayoutVars>
          <dgm:chPref val="3"/>
        </dgm:presLayoutVars>
      </dgm:prSet>
      <dgm:spPr/>
    </dgm:pt>
    <dgm:pt modelId="{FBE1D23F-747F-4E32-9D95-EDDDF2E0A19C}" type="pres">
      <dgm:prSet presAssocID="{2E020D36-87AA-4EAD-9B2F-B97A256C2314}" presName="hierChild2" presStyleCnt="0"/>
      <dgm:spPr/>
    </dgm:pt>
  </dgm:ptLst>
  <dgm:cxnLst>
    <dgm:cxn modelId="{AEABD812-7D6E-4031-9CDD-F6133A061C6D}" srcId="{7D5C443F-0C62-4BBA-B83A-2F0C65C9F5AD}" destId="{D220ACEE-6440-4D90-9F04-01E8667C8162}" srcOrd="1" destOrd="0" parTransId="{7AF5E07E-AED0-4B8F-AC02-83A907E88022}" sibTransId="{8BA36AE1-838A-4A2B-83EA-B27F875BFE98}"/>
    <dgm:cxn modelId="{35BFD21C-E570-4DCA-8851-715890D87E1B}" srcId="{7D5C443F-0C62-4BBA-B83A-2F0C65C9F5AD}" destId="{2E020D36-87AA-4EAD-9B2F-B97A256C2314}" srcOrd="2" destOrd="0" parTransId="{3102681C-7EA9-494D-9198-58B0A8CF8D99}" sibTransId="{76257D41-3088-4CA9-8C02-95EA18851B16}"/>
    <dgm:cxn modelId="{2E924B64-13ED-444F-8F19-2AE3B2881346}" type="presOf" srcId="{2E020D36-87AA-4EAD-9B2F-B97A256C2314}" destId="{B9E89CB2-741E-4E79-BCA5-352196353E0D}" srcOrd="0" destOrd="0" presId="urn:microsoft.com/office/officeart/2005/8/layout/hierarchy1"/>
    <dgm:cxn modelId="{352E6668-0C4B-4788-B304-E8F2AE67022D}" type="presOf" srcId="{7D5C443F-0C62-4BBA-B83A-2F0C65C9F5AD}" destId="{92493D6F-B322-4361-A54C-E6980D29F895}" srcOrd="0" destOrd="0" presId="urn:microsoft.com/office/officeart/2005/8/layout/hierarchy1"/>
    <dgm:cxn modelId="{ADC3EBB1-D456-409C-902F-049DC3E1C2E1}" type="presOf" srcId="{9AF9BE17-596C-4DE3-85C1-869E9F023983}" destId="{986FFAD5-D337-4FCE-B48D-4747ABC414EB}" srcOrd="0" destOrd="0" presId="urn:microsoft.com/office/officeart/2005/8/layout/hierarchy1"/>
    <dgm:cxn modelId="{C577E7F1-2971-4D73-8E98-8473A399FDA2}" srcId="{7D5C443F-0C62-4BBA-B83A-2F0C65C9F5AD}" destId="{9AF9BE17-596C-4DE3-85C1-869E9F023983}" srcOrd="0" destOrd="0" parTransId="{30979603-BAE8-4617-B7C7-F88F1EB7EA02}" sibTransId="{4E426F88-5284-4A56-A1F9-3AC4101F1CAA}"/>
    <dgm:cxn modelId="{10179CF4-1B7B-496B-800F-0A2A5AA5E767}" type="presOf" srcId="{D220ACEE-6440-4D90-9F04-01E8667C8162}" destId="{5DBD91D4-CBD3-4BAF-9E5B-E0FA90CC18CA}" srcOrd="0" destOrd="0" presId="urn:microsoft.com/office/officeart/2005/8/layout/hierarchy1"/>
    <dgm:cxn modelId="{366A774E-3D89-4213-8516-D3E07FA3C110}" type="presParOf" srcId="{92493D6F-B322-4361-A54C-E6980D29F895}" destId="{BD3E8AED-034C-4C89-9DB8-D537B563314D}" srcOrd="0" destOrd="0" presId="urn:microsoft.com/office/officeart/2005/8/layout/hierarchy1"/>
    <dgm:cxn modelId="{261837CC-32B4-4FA0-9A63-9AA4281E5CE4}" type="presParOf" srcId="{BD3E8AED-034C-4C89-9DB8-D537B563314D}" destId="{BDCBD605-17A5-4AB2-AEBA-E0EBFEF12434}" srcOrd="0" destOrd="0" presId="urn:microsoft.com/office/officeart/2005/8/layout/hierarchy1"/>
    <dgm:cxn modelId="{10E59BC9-EE7C-40FF-94A5-649396CBDD7A}" type="presParOf" srcId="{BDCBD605-17A5-4AB2-AEBA-E0EBFEF12434}" destId="{F81EC630-45DD-46DC-ABFD-DD3AEFB636D2}" srcOrd="0" destOrd="0" presId="urn:microsoft.com/office/officeart/2005/8/layout/hierarchy1"/>
    <dgm:cxn modelId="{65414005-FD09-41D7-9D52-16B93AF49327}" type="presParOf" srcId="{BDCBD605-17A5-4AB2-AEBA-E0EBFEF12434}" destId="{986FFAD5-D337-4FCE-B48D-4747ABC414EB}" srcOrd="1" destOrd="0" presId="urn:microsoft.com/office/officeart/2005/8/layout/hierarchy1"/>
    <dgm:cxn modelId="{449F230B-A28F-4E43-9B7A-6C4D24175E97}" type="presParOf" srcId="{BD3E8AED-034C-4C89-9DB8-D537B563314D}" destId="{1AA26833-847E-41E2-B20D-9FDAEC39B214}" srcOrd="1" destOrd="0" presId="urn:microsoft.com/office/officeart/2005/8/layout/hierarchy1"/>
    <dgm:cxn modelId="{099072F8-B26B-4F2A-9DFA-8C47824C9D31}" type="presParOf" srcId="{92493D6F-B322-4361-A54C-E6980D29F895}" destId="{4E92CC42-5445-4C8F-A77A-E8B720A9B6B0}" srcOrd="1" destOrd="0" presId="urn:microsoft.com/office/officeart/2005/8/layout/hierarchy1"/>
    <dgm:cxn modelId="{977E2A35-E5E1-4EDA-9C02-20EF82A076ED}" type="presParOf" srcId="{4E92CC42-5445-4C8F-A77A-E8B720A9B6B0}" destId="{C4551CF4-9797-4CE2-986F-56FD298D3FE1}" srcOrd="0" destOrd="0" presId="urn:microsoft.com/office/officeart/2005/8/layout/hierarchy1"/>
    <dgm:cxn modelId="{C30F2B02-BC68-4E8F-9CD9-8E200C8A0B4F}" type="presParOf" srcId="{C4551CF4-9797-4CE2-986F-56FD298D3FE1}" destId="{6C7DF755-8F9A-42F0-9C7B-2FD1FD39CE86}" srcOrd="0" destOrd="0" presId="urn:microsoft.com/office/officeart/2005/8/layout/hierarchy1"/>
    <dgm:cxn modelId="{1BA661D6-F103-41EC-A3D6-5399E99A07D1}" type="presParOf" srcId="{C4551CF4-9797-4CE2-986F-56FD298D3FE1}" destId="{5DBD91D4-CBD3-4BAF-9E5B-E0FA90CC18CA}" srcOrd="1" destOrd="0" presId="urn:microsoft.com/office/officeart/2005/8/layout/hierarchy1"/>
    <dgm:cxn modelId="{6EDE9400-4E89-4E70-8CA4-2962D74EB1B0}" type="presParOf" srcId="{4E92CC42-5445-4C8F-A77A-E8B720A9B6B0}" destId="{8AEDB5C8-CEAF-41F5-9A3C-252399AE23EE}" srcOrd="1" destOrd="0" presId="urn:microsoft.com/office/officeart/2005/8/layout/hierarchy1"/>
    <dgm:cxn modelId="{7F03EAD6-5AAC-4D29-A9D1-3B8B15FE5F2E}" type="presParOf" srcId="{92493D6F-B322-4361-A54C-E6980D29F895}" destId="{C657A70D-2633-4A1B-AE0A-4D3FA9043B0F}" srcOrd="2" destOrd="0" presId="urn:microsoft.com/office/officeart/2005/8/layout/hierarchy1"/>
    <dgm:cxn modelId="{FABE39B2-6209-4F9F-B822-2221326E159F}" type="presParOf" srcId="{C657A70D-2633-4A1B-AE0A-4D3FA9043B0F}" destId="{5A90247D-3139-46FB-924C-B32F5B51F76F}" srcOrd="0" destOrd="0" presId="urn:microsoft.com/office/officeart/2005/8/layout/hierarchy1"/>
    <dgm:cxn modelId="{55F03D2E-345D-421B-A3A5-66F2CDE4E1E8}" type="presParOf" srcId="{5A90247D-3139-46FB-924C-B32F5B51F76F}" destId="{798F6CC2-3890-45E8-970E-DEDB9C38E02B}" srcOrd="0" destOrd="0" presId="urn:microsoft.com/office/officeart/2005/8/layout/hierarchy1"/>
    <dgm:cxn modelId="{D75BD3DC-5C2F-4FCB-A910-76E1F3E4545B}" type="presParOf" srcId="{5A90247D-3139-46FB-924C-B32F5B51F76F}" destId="{B9E89CB2-741E-4E79-BCA5-352196353E0D}" srcOrd="1" destOrd="0" presId="urn:microsoft.com/office/officeart/2005/8/layout/hierarchy1"/>
    <dgm:cxn modelId="{B42D6BF6-E326-46B5-BB81-C3B5DED02CFA}" type="presParOf" srcId="{C657A70D-2633-4A1B-AE0A-4D3FA9043B0F}" destId="{FBE1D23F-747F-4E32-9D95-EDDDF2E0A1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EC630-45DD-46DC-ABFD-DD3AEFB636D2}">
      <dsp:nvSpPr>
        <dsp:cNvPr id="0" name=""/>
        <dsp:cNvSpPr/>
      </dsp:nvSpPr>
      <dsp:spPr>
        <a:xfrm>
          <a:off x="0" y="88155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FFAD5-D337-4FCE-B48D-4747ABC414EB}">
      <dsp:nvSpPr>
        <dsp:cNvPr id="0" name=""/>
        <dsp:cNvSpPr/>
      </dsp:nvSpPr>
      <dsp:spPr>
        <a:xfrm>
          <a:off x="328612" y="119373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At 6:00pm</a:t>
          </a:r>
        </a:p>
      </dsp:txBody>
      <dsp:txXfrm>
        <a:off x="383617" y="1248739"/>
        <a:ext cx="2847502" cy="1768010"/>
      </dsp:txXfrm>
    </dsp:sp>
    <dsp:sp modelId="{6C7DF755-8F9A-42F0-9C7B-2FD1FD39CE86}">
      <dsp:nvSpPr>
        <dsp:cNvPr id="0" name=""/>
        <dsp:cNvSpPr/>
      </dsp:nvSpPr>
      <dsp:spPr>
        <a:xfrm>
          <a:off x="3614737" y="88155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D91D4-CBD3-4BAF-9E5B-E0FA90CC18CA}">
      <dsp:nvSpPr>
        <dsp:cNvPr id="0" name=""/>
        <dsp:cNvSpPr/>
      </dsp:nvSpPr>
      <dsp:spPr>
        <a:xfrm>
          <a:off x="3943350" y="119373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At 7:00am</a:t>
          </a:r>
        </a:p>
      </dsp:txBody>
      <dsp:txXfrm>
        <a:off x="3998355" y="1248739"/>
        <a:ext cx="2847502" cy="1768010"/>
      </dsp:txXfrm>
    </dsp:sp>
    <dsp:sp modelId="{798F6CC2-3890-45E8-970E-DEDB9C38E02B}">
      <dsp:nvSpPr>
        <dsp:cNvPr id="0" name=""/>
        <dsp:cNvSpPr/>
      </dsp:nvSpPr>
      <dsp:spPr>
        <a:xfrm>
          <a:off x="7229475" y="88155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89CB2-741E-4E79-BCA5-352196353E0D}">
      <dsp:nvSpPr>
        <dsp:cNvPr id="0" name=""/>
        <dsp:cNvSpPr/>
      </dsp:nvSpPr>
      <dsp:spPr>
        <a:xfrm>
          <a:off x="7558087" y="119373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At 3:00pm</a:t>
          </a:r>
        </a:p>
      </dsp:txBody>
      <dsp:txXfrm>
        <a:off x="7613092" y="1248739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9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5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clipart.net/clipart/category/objects-clip-art/page/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usheezy.com/brushes/21814-numbers-brush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ingyouth.org/a-social-media-helpline-for-schools-i-can-helplin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orning-good-morning-friendly-79537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anicelau/619331977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aminoprovides.com/2017/04/26/porto-memories-six-bridges-cruise-and-porto-at-nigh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5168669-A0B6-4763-BF5E-32A6D4ABE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59618-74E0-421B-959B-845ED286C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83004"/>
            <a:ext cx="6894576" cy="3566160"/>
          </a:xfrm>
        </p:spPr>
        <p:txBody>
          <a:bodyPr>
            <a:normAutofit/>
          </a:bodyPr>
          <a:lstStyle/>
          <a:p>
            <a:r>
              <a:rPr lang="en-US"/>
              <a:t>¿A qué hora?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30E02-4974-48BD-A6D5-B439CAFA8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478932"/>
            <a:ext cx="6894576" cy="1572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/>
              <a:t>At what time?</a:t>
            </a:r>
          </a:p>
          <a:p>
            <a:pPr>
              <a:lnSpc>
                <a:spcPct val="100000"/>
              </a:lnSpc>
            </a:pPr>
            <a:r>
              <a:rPr lang="en-US" sz="2600"/>
              <a:t>Senorita Fisher</a:t>
            </a:r>
          </a:p>
          <a:p>
            <a:pPr>
              <a:lnSpc>
                <a:spcPct val="100000"/>
              </a:lnSpc>
            </a:pPr>
            <a:r>
              <a:rPr lang="en-US" sz="2600"/>
              <a:t>DPA Middle Spanish</a:t>
            </a:r>
          </a:p>
        </p:txBody>
      </p:sp>
      <p:pic>
        <p:nvPicPr>
          <p:cNvPr id="15" name="Picture 14" descr="A picture containing drawing, object, clock&#10;&#10;Description automatically generated">
            <a:extLst>
              <a:ext uri="{FF2B5EF4-FFF2-40B4-BE49-F238E27FC236}">
                <a16:creationId xmlns:a16="http://schemas.microsoft.com/office/drawing/2014/main" id="{F87E06B4-C0FE-40E6-BF73-ABCBE50FD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85" r="4" b="4"/>
          <a:stretch/>
        </p:blipFill>
        <p:spPr>
          <a:xfrm>
            <a:off x="8166565" y="-1"/>
            <a:ext cx="4025436" cy="4192254"/>
          </a:xfrm>
          <a:custGeom>
            <a:avLst/>
            <a:gdLst/>
            <a:ahLst/>
            <a:cxnLst/>
            <a:rect l="l" t="t" r="r" b="b"/>
            <a:pathLst>
              <a:path w="4025436" h="4192254">
                <a:moveTo>
                  <a:pt x="9012" y="0"/>
                </a:moveTo>
                <a:lnTo>
                  <a:pt x="4025436" y="0"/>
                </a:lnTo>
                <a:lnTo>
                  <a:pt x="4025436" y="4170939"/>
                </a:lnTo>
                <a:lnTo>
                  <a:pt x="3911850" y="4158897"/>
                </a:lnTo>
                <a:cubicBezTo>
                  <a:pt x="3867076" y="4157030"/>
                  <a:pt x="3822191" y="4158025"/>
                  <a:pt x="3777451" y="4161892"/>
                </a:cubicBezTo>
                <a:cubicBezTo>
                  <a:pt x="3546855" y="4176937"/>
                  <a:pt x="3316001" y="4170146"/>
                  <a:pt x="3085404" y="4173475"/>
                </a:cubicBezTo>
                <a:cubicBezTo>
                  <a:pt x="2776919" y="4178001"/>
                  <a:pt x="2468690" y="4166419"/>
                  <a:pt x="2160333" y="4165354"/>
                </a:cubicBezTo>
                <a:cubicBezTo>
                  <a:pt x="2097129" y="4165088"/>
                  <a:pt x="2033670" y="4168549"/>
                  <a:pt x="1970723" y="4173874"/>
                </a:cubicBezTo>
                <a:cubicBezTo>
                  <a:pt x="1883515" y="4181064"/>
                  <a:pt x="1797455" y="4172010"/>
                  <a:pt x="1711013" y="4163490"/>
                </a:cubicBezTo>
                <a:cubicBezTo>
                  <a:pt x="1606822" y="4153239"/>
                  <a:pt x="1502887" y="4162292"/>
                  <a:pt x="1399336" y="4174140"/>
                </a:cubicBezTo>
                <a:cubicBezTo>
                  <a:pt x="1221562" y="4194097"/>
                  <a:pt x="1042447" y="4197572"/>
                  <a:pt x="864085" y="4184525"/>
                </a:cubicBezTo>
                <a:cubicBezTo>
                  <a:pt x="667068" y="4170546"/>
                  <a:pt x="470180" y="4173076"/>
                  <a:pt x="273163" y="4174140"/>
                </a:cubicBezTo>
                <a:lnTo>
                  <a:pt x="2378" y="4173417"/>
                </a:lnTo>
                <a:lnTo>
                  <a:pt x="4690" y="4104690"/>
                </a:lnTo>
                <a:cubicBezTo>
                  <a:pt x="25393" y="3941287"/>
                  <a:pt x="32662" y="3776459"/>
                  <a:pt x="26422" y="3611860"/>
                </a:cubicBezTo>
                <a:cubicBezTo>
                  <a:pt x="17272" y="3405858"/>
                  <a:pt x="-4968" y="3199982"/>
                  <a:pt x="1005" y="2993470"/>
                </a:cubicBezTo>
                <a:cubicBezTo>
                  <a:pt x="9012" y="2716047"/>
                  <a:pt x="6852" y="2438496"/>
                  <a:pt x="9012" y="2161072"/>
                </a:cubicBezTo>
                <a:cubicBezTo>
                  <a:pt x="10537" y="1974005"/>
                  <a:pt x="12697" y="1787191"/>
                  <a:pt x="7867" y="1600124"/>
                </a:cubicBezTo>
                <a:cubicBezTo>
                  <a:pt x="1260" y="1351294"/>
                  <a:pt x="3800" y="1102083"/>
                  <a:pt x="7867" y="853126"/>
                </a:cubicBezTo>
                <a:cubicBezTo>
                  <a:pt x="11807" y="609125"/>
                  <a:pt x="3038" y="365124"/>
                  <a:pt x="9012" y="121124"/>
                </a:cubicBezTo>
                <a:close/>
              </a:path>
            </a:pathLst>
          </a:cu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id="{3833E1B1-6167-4A9F-A3F1-27B5B490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2521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D89D3"/>
          </a:solidFill>
          <a:ln w="38100" cap="rnd">
            <a:solidFill>
              <a:srgbClr val="CD89D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5EA3C-6C3B-486D-8244-FCD869186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7185"/>
          <a:stretch/>
        </p:blipFill>
        <p:spPr>
          <a:xfrm>
            <a:off x="8165871" y="4363728"/>
            <a:ext cx="4026131" cy="2494272"/>
          </a:xfrm>
          <a:custGeom>
            <a:avLst/>
            <a:gdLst/>
            <a:ahLst/>
            <a:cxnLst/>
            <a:rect l="l" t="t" r="r" b="b"/>
            <a:pathLst>
              <a:path w="4026131" h="2494272">
                <a:moveTo>
                  <a:pt x="2377462" y="4"/>
                </a:moveTo>
                <a:cubicBezTo>
                  <a:pt x="2422141" y="-80"/>
                  <a:pt x="2466831" y="1185"/>
                  <a:pt x="2511520" y="4513"/>
                </a:cubicBezTo>
                <a:cubicBezTo>
                  <a:pt x="2661984" y="18159"/>
                  <a:pt x="2813148" y="21488"/>
                  <a:pt x="2964033" y="14498"/>
                </a:cubicBezTo>
                <a:cubicBezTo>
                  <a:pt x="3085282" y="5805"/>
                  <a:pt x="3206901" y="4287"/>
                  <a:pt x="3328316" y="9972"/>
                </a:cubicBezTo>
                <a:cubicBezTo>
                  <a:pt x="3441444" y="16762"/>
                  <a:pt x="3554572" y="23684"/>
                  <a:pt x="3668083" y="19690"/>
                </a:cubicBezTo>
                <a:cubicBezTo>
                  <a:pt x="3713282" y="18093"/>
                  <a:pt x="3757844" y="16096"/>
                  <a:pt x="3802662" y="13433"/>
                </a:cubicBezTo>
                <a:cubicBezTo>
                  <a:pt x="3843885" y="9806"/>
                  <a:pt x="3885220" y="8092"/>
                  <a:pt x="3926544" y="8291"/>
                </a:cubicBezTo>
                <a:lnTo>
                  <a:pt x="4026131" y="13390"/>
                </a:lnTo>
                <a:lnTo>
                  <a:pt x="4026131" y="2494272"/>
                </a:lnTo>
                <a:lnTo>
                  <a:pt x="10281" y="2494272"/>
                </a:lnTo>
                <a:lnTo>
                  <a:pt x="23416" y="2297490"/>
                </a:lnTo>
                <a:cubicBezTo>
                  <a:pt x="25789" y="2226367"/>
                  <a:pt x="25795" y="2155166"/>
                  <a:pt x="23432" y="2084006"/>
                </a:cubicBezTo>
                <a:cubicBezTo>
                  <a:pt x="13519" y="1842381"/>
                  <a:pt x="9580" y="1600579"/>
                  <a:pt x="11612" y="1358612"/>
                </a:cubicBezTo>
                <a:cubicBezTo>
                  <a:pt x="13137" y="1187811"/>
                  <a:pt x="13900" y="1016882"/>
                  <a:pt x="6020" y="846463"/>
                </a:cubicBezTo>
                <a:cubicBezTo>
                  <a:pt x="938" y="737553"/>
                  <a:pt x="-3892" y="629151"/>
                  <a:pt x="4750" y="520621"/>
                </a:cubicBezTo>
                <a:cubicBezTo>
                  <a:pt x="12521" y="433010"/>
                  <a:pt x="16801" y="345157"/>
                  <a:pt x="17585" y="257272"/>
                </a:cubicBezTo>
                <a:lnTo>
                  <a:pt x="10032" y="12516"/>
                </a:lnTo>
                <a:lnTo>
                  <a:pt x="133406" y="7975"/>
                </a:lnTo>
                <a:cubicBezTo>
                  <a:pt x="278147" y="-159"/>
                  <a:pt x="423274" y="3223"/>
                  <a:pt x="567531" y="18093"/>
                </a:cubicBezTo>
                <a:cubicBezTo>
                  <a:pt x="669589" y="25934"/>
                  <a:pt x="772106" y="24683"/>
                  <a:pt x="873972" y="14365"/>
                </a:cubicBezTo>
                <a:cubicBezTo>
                  <a:pt x="1060902" y="-1744"/>
                  <a:pt x="1247448" y="11170"/>
                  <a:pt x="1433995" y="22087"/>
                </a:cubicBezTo>
                <a:cubicBezTo>
                  <a:pt x="1614668" y="32736"/>
                  <a:pt x="1795214" y="24882"/>
                  <a:pt x="1975886" y="17826"/>
                </a:cubicBezTo>
                <a:cubicBezTo>
                  <a:pt x="2109476" y="12635"/>
                  <a:pt x="2243424" y="253"/>
                  <a:pt x="2377462" y="4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40C1C8-9030-4586-978B-B80D6760D781}"/>
              </a:ext>
            </a:extLst>
          </p:cNvPr>
          <p:cNvSpPr txBox="1"/>
          <p:nvPr/>
        </p:nvSpPr>
        <p:spPr>
          <a:xfrm>
            <a:off x="10776228" y="6657945"/>
            <a:ext cx="14157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dailyclipart.net/clipart/category/objects-clip-art/page/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5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4D6D-0BA6-4321-BE02-D18E7D48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Cuando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B50C-6E1F-4DF3-8686-AFD938FDA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333750" cy="4251960"/>
          </a:xfrm>
        </p:spPr>
        <p:txBody>
          <a:bodyPr>
            <a:normAutofit/>
          </a:bodyPr>
          <a:lstStyle/>
          <a:p>
            <a:r>
              <a:rPr lang="en-US" sz="4400" b="1" dirty="0"/>
              <a:t>“de la manana” = </a:t>
            </a:r>
          </a:p>
          <a:p>
            <a:r>
              <a:rPr lang="en-US" sz="4400" b="1" dirty="0"/>
              <a:t>“de la </a:t>
            </a:r>
            <a:r>
              <a:rPr lang="en-US" sz="4400" b="1" dirty="0" err="1"/>
              <a:t>tarde</a:t>
            </a:r>
            <a:r>
              <a:rPr lang="en-US" sz="4400" b="1" dirty="0"/>
              <a:t>” = </a:t>
            </a:r>
          </a:p>
          <a:p>
            <a:r>
              <a:rPr lang="en-US" sz="4400" b="1" dirty="0"/>
              <a:t>“de la </a:t>
            </a:r>
            <a:r>
              <a:rPr lang="en-US" sz="4400" b="1" dirty="0" err="1"/>
              <a:t>noche</a:t>
            </a:r>
            <a:r>
              <a:rPr lang="en-US" sz="4400" b="1" dirty="0"/>
              <a:t>” =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A9E41B-43B7-4AC7-9E87-F936C78C6100}"/>
              </a:ext>
            </a:extLst>
          </p:cNvPr>
          <p:cNvSpPr txBox="1">
            <a:spLocks/>
          </p:cNvSpPr>
          <p:nvPr/>
        </p:nvSpPr>
        <p:spPr>
          <a:xfrm>
            <a:off x="4429125" y="1929384"/>
            <a:ext cx="333375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In the morning </a:t>
            </a:r>
          </a:p>
          <a:p>
            <a:pPr marL="0" indent="0">
              <a:buNone/>
            </a:pPr>
            <a:r>
              <a:rPr lang="en-US" sz="4400" b="1" dirty="0"/>
              <a:t>In the afternoon </a:t>
            </a:r>
          </a:p>
          <a:p>
            <a:pPr marL="0" indent="0">
              <a:buNone/>
            </a:pPr>
            <a:r>
              <a:rPr lang="en-US" sz="4400" b="1" dirty="0"/>
              <a:t>In the evening</a:t>
            </a:r>
          </a:p>
        </p:txBody>
      </p:sp>
    </p:spTree>
    <p:extLst>
      <p:ext uri="{BB962C8B-B14F-4D97-AF65-F5344CB8AC3E}">
        <p14:creationId xmlns:p14="http://schemas.microsoft.com/office/powerpoint/2010/main" val="23979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rgbClr val="CD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ACCC5-AB3F-43D5-B22A-BA89F4BE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Como se dice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3E1C3F-B326-4A48-A402-7B47A47CC5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769566"/>
              </p:ext>
            </p:extLst>
          </p:nvPr>
        </p:nvGraphicFramePr>
        <p:xfrm>
          <a:off x="838200" y="2223655"/>
          <a:ext cx="10515600" cy="395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5420D3-BBEA-4420-8DFE-1DE42385DB0D}"/>
              </a:ext>
            </a:extLst>
          </p:cNvPr>
          <p:cNvSpPr txBox="1"/>
          <p:nvPr/>
        </p:nvSpPr>
        <p:spPr>
          <a:xfrm>
            <a:off x="1300163" y="5586413"/>
            <a:ext cx="250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A las seis de la </a:t>
            </a:r>
            <a:r>
              <a:rPr lang="en-US" b="1" dirty="0" err="1">
                <a:latin typeface="+mj-lt"/>
              </a:rPr>
              <a:t>noche</a:t>
            </a:r>
            <a:endParaRPr lang="en-US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1D8C8-A4DA-4CDD-A394-27A2AB484ABB}"/>
              </a:ext>
            </a:extLst>
          </p:cNvPr>
          <p:cNvSpPr txBox="1"/>
          <p:nvPr/>
        </p:nvSpPr>
        <p:spPr>
          <a:xfrm>
            <a:off x="5000625" y="5622370"/>
            <a:ext cx="250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A las </a:t>
            </a:r>
            <a:r>
              <a:rPr lang="en-US" b="1" dirty="0" err="1">
                <a:latin typeface="+mj-lt"/>
              </a:rPr>
              <a:t>siete</a:t>
            </a:r>
            <a:r>
              <a:rPr lang="en-US" b="1" dirty="0">
                <a:latin typeface="+mj-lt"/>
              </a:rPr>
              <a:t> de la manana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E8C37-36D7-40A7-83D1-11DDA5EBDC4E}"/>
              </a:ext>
            </a:extLst>
          </p:cNvPr>
          <p:cNvSpPr txBox="1"/>
          <p:nvPr/>
        </p:nvSpPr>
        <p:spPr>
          <a:xfrm>
            <a:off x="8339137" y="5670976"/>
            <a:ext cx="250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A las </a:t>
            </a:r>
            <a:r>
              <a:rPr lang="en-US" b="1" dirty="0" err="1">
                <a:latin typeface="+mj-lt"/>
              </a:rPr>
              <a:t>tres</a:t>
            </a:r>
            <a:r>
              <a:rPr lang="en-US" b="1" dirty="0">
                <a:latin typeface="+mj-lt"/>
              </a:rPr>
              <a:t> de la </a:t>
            </a:r>
            <a:r>
              <a:rPr lang="en-US" b="1" dirty="0" err="1">
                <a:latin typeface="+mj-lt"/>
              </a:rPr>
              <a:t>tarde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47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947B9-96F4-437E-840C-16EB1088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/>
              <a:t>Let’s Review our numbers!!!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D89D3"/>
          </a:solidFill>
          <a:ln w="38100" cap="rnd">
            <a:solidFill>
              <a:srgbClr val="CD89D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3BF1620-3DC5-411C-B024-3539EB5F2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890168"/>
            <a:ext cx="7214616" cy="5050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2C68E-443E-41EF-9B7F-138D1B72B061}"/>
              </a:ext>
            </a:extLst>
          </p:cNvPr>
          <p:cNvSpPr txBox="1"/>
          <p:nvPr/>
        </p:nvSpPr>
        <p:spPr>
          <a:xfrm>
            <a:off x="10366578" y="5740344"/>
            <a:ext cx="1502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brusheezy.com/brushes/21814-numbers-brush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7BB6-F18B-492E-ADF1-B0AD6F1A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“At”  =   “A”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F6690-FF56-496A-86BA-6FCED31AD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la una de 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tarde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>
                <a:latin typeface="+mj-lt"/>
              </a:rPr>
              <a:t>(At 1:00pm)</a:t>
            </a:r>
          </a:p>
          <a:p>
            <a:r>
              <a:rPr lang="en-US" sz="4000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las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doce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de 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noche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>
                <a:latin typeface="+mj-lt"/>
              </a:rPr>
              <a:t>(At 12:00am)</a:t>
            </a:r>
          </a:p>
          <a:p>
            <a:r>
              <a:rPr lang="en-US" sz="4000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las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cinco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de la manana </a:t>
            </a:r>
            <a:r>
              <a:rPr lang="en-US" sz="4000" dirty="0">
                <a:latin typeface="+mj-lt"/>
              </a:rPr>
              <a:t>(At 5:00am)</a:t>
            </a:r>
          </a:p>
        </p:txBody>
      </p:sp>
    </p:spTree>
    <p:extLst>
      <p:ext uri="{BB962C8B-B14F-4D97-AF65-F5344CB8AC3E}">
        <p14:creationId xmlns:p14="http://schemas.microsoft.com/office/powerpoint/2010/main" val="19539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2ECC-98D5-4A81-A6FD-57140996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436813"/>
            <a:ext cx="10515600" cy="1325563"/>
          </a:xfrm>
        </p:spPr>
        <p:txBody>
          <a:bodyPr/>
          <a:lstStyle/>
          <a:p>
            <a:r>
              <a:rPr lang="en-US" dirty="0" err="1"/>
              <a:t>Clase</a:t>
            </a:r>
            <a:r>
              <a:rPr lang="en-US" dirty="0"/>
              <a:t>, que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“A”?</a:t>
            </a:r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DA591C5E-50E3-4AB7-A0B9-7B0C42AAD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5800" y="3736181"/>
            <a:ext cx="1824038" cy="18240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44DDC4-D6AF-4E68-B532-CF9470D420BE}"/>
              </a:ext>
            </a:extLst>
          </p:cNvPr>
          <p:cNvSpPr txBox="1"/>
          <p:nvPr/>
        </p:nvSpPr>
        <p:spPr>
          <a:xfrm>
            <a:off x="8305800" y="5493855"/>
            <a:ext cx="182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shapingyouth.org/a-social-media-helpline-for-schools-i-can-helplin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7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B3432A5C-261C-41A8-9331-CC0941CB0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4475" y="4039149"/>
            <a:ext cx="1824038" cy="18240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C439D2-38BF-4352-A9CE-D2066A4788C9}"/>
              </a:ext>
            </a:extLst>
          </p:cNvPr>
          <p:cNvSpPr txBox="1"/>
          <p:nvPr/>
        </p:nvSpPr>
        <p:spPr>
          <a:xfrm>
            <a:off x="1514475" y="5796823"/>
            <a:ext cx="182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shapingyouth.org/a-social-media-helpline-for-schools-i-can-helplin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9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E9146016-B139-43CD-8923-5646CC4D4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10137" y="4581836"/>
            <a:ext cx="1824038" cy="1824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C41823-86F4-4A05-8C2D-070F3E326F06}"/>
              </a:ext>
            </a:extLst>
          </p:cNvPr>
          <p:cNvSpPr txBox="1"/>
          <p:nvPr/>
        </p:nvSpPr>
        <p:spPr>
          <a:xfrm>
            <a:off x="4910137" y="6339510"/>
            <a:ext cx="182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shapingyouth.org/a-social-media-helpline-for-schools-i-can-helplin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345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170A-873E-4569-8EFA-6ABF6F9C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1318"/>
            <a:ext cx="10515600" cy="35353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Rule: </a:t>
            </a:r>
            <a:r>
              <a:rPr lang="en-US" dirty="0">
                <a:solidFill>
                  <a:srgbClr val="002060"/>
                </a:solidFill>
              </a:rPr>
              <a:t>“A la” when you are talking about 1:00 and “A las” when </a:t>
            </a:r>
            <a:r>
              <a:rPr lang="en-US" dirty="0" err="1">
                <a:solidFill>
                  <a:srgbClr val="002060"/>
                </a:solidFill>
              </a:rPr>
              <a:t>yo</a:t>
            </a:r>
            <a:r>
              <a:rPr lang="en-US" dirty="0">
                <a:solidFill>
                  <a:srgbClr val="002060"/>
                </a:solidFill>
              </a:rPr>
              <a:t> are talking about 2:00-12:00”</a:t>
            </a:r>
          </a:p>
        </p:txBody>
      </p:sp>
    </p:spTree>
    <p:extLst>
      <p:ext uri="{BB962C8B-B14F-4D97-AF65-F5344CB8AC3E}">
        <p14:creationId xmlns:p14="http://schemas.microsoft.com/office/powerpoint/2010/main" val="4780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CA9F-6E2C-4530-845C-7B10325D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la” or “A las”?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0DBE-278D-4208-B9B0-D8882C31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2305050" cy="4251960"/>
          </a:xfrm>
        </p:spPr>
        <p:txBody>
          <a:bodyPr>
            <a:normAutofit/>
          </a:bodyPr>
          <a:lstStyle/>
          <a:p>
            <a:r>
              <a:rPr lang="en-US" sz="5400" b="1" dirty="0"/>
              <a:t>1:30</a:t>
            </a:r>
          </a:p>
          <a:p>
            <a:r>
              <a:rPr lang="en-US" sz="5400" b="1" dirty="0"/>
              <a:t>4:00</a:t>
            </a:r>
          </a:p>
          <a:p>
            <a:r>
              <a:rPr lang="en-US" sz="5400" b="1" dirty="0"/>
              <a:t>5:45</a:t>
            </a:r>
          </a:p>
          <a:p>
            <a:r>
              <a:rPr lang="en-US" sz="5400" b="1" dirty="0"/>
              <a:t>2:10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933C37-85A1-43EC-A6F9-6DDE101C8A9F}"/>
              </a:ext>
            </a:extLst>
          </p:cNvPr>
          <p:cNvSpPr txBox="1">
            <a:spLocks/>
          </p:cNvSpPr>
          <p:nvPr/>
        </p:nvSpPr>
        <p:spPr>
          <a:xfrm>
            <a:off x="4591050" y="1929384"/>
            <a:ext cx="230505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</a:rPr>
              <a:t>A la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</a:rPr>
              <a:t>A las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</a:rPr>
              <a:t>A las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</a:rPr>
              <a:t>A las</a:t>
            </a:r>
          </a:p>
        </p:txBody>
      </p:sp>
    </p:spTree>
    <p:extLst>
      <p:ext uri="{BB962C8B-B14F-4D97-AF65-F5344CB8AC3E}">
        <p14:creationId xmlns:p14="http://schemas.microsoft.com/office/powerpoint/2010/main" val="40159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8552-65CB-4EA0-B9A2-A4F265E3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la manana</a:t>
            </a:r>
          </a:p>
        </p:txBody>
      </p:sp>
      <p:pic>
        <p:nvPicPr>
          <p:cNvPr id="5" name="Content Placeholder 4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FC8561B8-CA46-4F12-8A80-A096928F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0" y="2340769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383118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DE17-C2DE-4973-86C5-DC1226C3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la </a:t>
            </a:r>
            <a:r>
              <a:rPr lang="en-US" dirty="0" err="1"/>
              <a:t>tarde</a:t>
            </a:r>
            <a:endParaRPr lang="en-US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92DA53-BECA-4D48-91C0-EBD10C470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69544" y="1928813"/>
            <a:ext cx="4252912" cy="42529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24BF9-04F2-4FBE-8099-DD708F84E39D}"/>
              </a:ext>
            </a:extLst>
          </p:cNvPr>
          <p:cNvSpPr txBox="1"/>
          <p:nvPr/>
        </p:nvSpPr>
        <p:spPr>
          <a:xfrm>
            <a:off x="3969544" y="6181725"/>
            <a:ext cx="4252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janicelau/619331977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9573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D558-9543-4993-AADC-0F2E3D38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la </a:t>
            </a:r>
            <a:r>
              <a:rPr lang="en-US" dirty="0" err="1"/>
              <a:t>noche</a:t>
            </a:r>
            <a:endParaRPr lang="en-US" dirty="0"/>
          </a:p>
        </p:txBody>
      </p:sp>
      <p:pic>
        <p:nvPicPr>
          <p:cNvPr id="5" name="Content Placeholder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54FB2443-8BF0-4217-AE5A-0F3666845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60725" y="1928813"/>
            <a:ext cx="5670549" cy="42529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29E18-50EC-4699-8234-228194610DF1}"/>
              </a:ext>
            </a:extLst>
          </p:cNvPr>
          <p:cNvSpPr txBox="1"/>
          <p:nvPr/>
        </p:nvSpPr>
        <p:spPr>
          <a:xfrm>
            <a:off x="3260725" y="6181725"/>
            <a:ext cx="5670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hecaminoprovides.com/2017/04/26/porto-memories-six-bridges-cruise-and-porto-at-nigh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0131191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3024"/>
      </a:dk2>
      <a:lt2>
        <a:srgbClr val="E2E8E2"/>
      </a:lt2>
      <a:accent1>
        <a:srgbClr val="CD89D3"/>
      </a:accent1>
      <a:accent2>
        <a:srgbClr val="CA6FAB"/>
      </a:accent2>
      <a:accent3>
        <a:srgbClr val="D3899B"/>
      </a:accent3>
      <a:accent4>
        <a:srgbClr val="CA7F6F"/>
      </a:accent4>
      <a:accent5>
        <a:srgbClr val="C49C62"/>
      </a:accent5>
      <a:accent6>
        <a:srgbClr val="A5A65B"/>
      </a:accent6>
      <a:hlink>
        <a:srgbClr val="5A8E56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244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Modern Love</vt:lpstr>
      <vt:lpstr>The Hand</vt:lpstr>
      <vt:lpstr>SketchyVTI</vt:lpstr>
      <vt:lpstr>¿A qué hora?</vt:lpstr>
      <vt:lpstr>Let’s Review our numbers!!!</vt:lpstr>
      <vt:lpstr>“At”  =   “A”</vt:lpstr>
      <vt:lpstr>Clase, que quiere decir “A”?</vt:lpstr>
      <vt:lpstr>Rule: “A la” when you are talking about 1:00 and “A las” when yo are talking about 2:00-12:00”</vt:lpstr>
      <vt:lpstr>“A la” or “A las”?</vt:lpstr>
      <vt:lpstr>De la manana</vt:lpstr>
      <vt:lpstr>De la tarde</vt:lpstr>
      <vt:lpstr>De la noche</vt:lpstr>
      <vt:lpstr>Cuando?</vt:lpstr>
      <vt:lpstr>Como se dice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qué hora?</dc:title>
  <dc:creator>Kwanza Fisher</dc:creator>
  <cp:lastModifiedBy>Kwanza Fisher</cp:lastModifiedBy>
  <cp:revision>2</cp:revision>
  <dcterms:created xsi:type="dcterms:W3CDTF">2020-04-02T12:17:26Z</dcterms:created>
  <dcterms:modified xsi:type="dcterms:W3CDTF">2020-04-03T13:39:08Z</dcterms:modified>
</cp:coreProperties>
</file>